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95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321" r:id="rId30"/>
    <p:sldId id="322" r:id="rId31"/>
    <p:sldId id="323" r:id="rId32"/>
    <p:sldId id="324" r:id="rId33"/>
    <p:sldId id="325" r:id="rId34"/>
    <p:sldId id="326" r:id="rId35"/>
    <p:sldId id="327" r:id="rId36"/>
    <p:sldId id="328" r:id="rId37"/>
    <p:sldId id="329" r:id="rId38"/>
    <p:sldId id="330" r:id="rId39"/>
    <p:sldId id="331" r:id="rId40"/>
    <p:sldId id="332" r:id="rId41"/>
    <p:sldId id="333" r:id="rId42"/>
    <p:sldId id="334" r:id="rId43"/>
    <p:sldId id="335" r:id="rId44"/>
    <p:sldId id="337" r:id="rId45"/>
    <p:sldId id="338" r:id="rId46"/>
    <p:sldId id="336" r:id="rId47"/>
    <p:sldId id="339" r:id="rId48"/>
    <p:sldId id="340" r:id="rId49"/>
    <p:sldId id="341" r:id="rId50"/>
    <p:sldId id="342" r:id="rId51"/>
    <p:sldId id="343" r:id="rId52"/>
    <p:sldId id="344" r:id="rId5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BEF"/>
    <a:srgbClr val="FF0D5A"/>
    <a:srgbClr val="F8F8F8"/>
    <a:srgbClr val="B2B2B2"/>
    <a:srgbClr val="808080"/>
    <a:srgbClr val="4D4D4D"/>
    <a:srgbClr val="E5C867"/>
    <a:srgbClr val="F6F7FC"/>
    <a:srgbClr val="7D0D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wmf"/><Relationship Id="rId1" Type="http://schemas.openxmlformats.org/officeDocument/2006/relationships/image" Target="../media/image28.w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w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wmf"/><Relationship Id="rId1" Type="http://schemas.openxmlformats.org/officeDocument/2006/relationships/image" Target="../media/image31.w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w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w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w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w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w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w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wmf"/><Relationship Id="rId1" Type="http://schemas.openxmlformats.org/officeDocument/2006/relationships/image" Target="../media/image41.w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w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w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w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w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w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w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w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w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w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w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w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333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4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101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89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815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928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038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307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143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50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78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1745A-02EE-439F-9715-4781A8E2D2FE}" type="datetimeFigureOut">
              <a:rPr lang="ko-KR" altLang="en-US" smtClean="0"/>
              <a:t>2021-02-04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815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1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2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3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4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5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6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7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18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19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0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1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2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3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24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25.w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26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27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29.wmf"/><Relationship Id="rId5" Type="http://schemas.openxmlformats.org/officeDocument/2006/relationships/oleObject" Target="../embeddings/oleObject28.bin"/><Relationship Id="rId4" Type="http://schemas.openxmlformats.org/officeDocument/2006/relationships/image" Target="../media/image28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0.w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32.wmf"/><Relationship Id="rId5" Type="http://schemas.openxmlformats.org/officeDocument/2006/relationships/oleObject" Target="../embeddings/oleObject31.bin"/><Relationship Id="rId4" Type="http://schemas.openxmlformats.org/officeDocument/2006/relationships/image" Target="../media/image31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3.w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3.w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34.w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35.w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36.w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37.w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38.w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.vml"/><Relationship Id="rId4" Type="http://schemas.openxmlformats.org/officeDocument/2006/relationships/image" Target="../media/image39.w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40.w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42.wmf"/><Relationship Id="rId5" Type="http://schemas.openxmlformats.org/officeDocument/2006/relationships/oleObject" Target="../embeddings/oleObject41.bin"/><Relationship Id="rId4" Type="http://schemas.openxmlformats.org/officeDocument/2006/relationships/image" Target="../media/image41.w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43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w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.vml"/><Relationship Id="rId4" Type="http://schemas.openxmlformats.org/officeDocument/2006/relationships/image" Target="../media/image44.w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45.w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46.w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47.w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48.w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49.w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50.w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6.vml"/><Relationship Id="rId4" Type="http://schemas.openxmlformats.org/officeDocument/2006/relationships/image" Target="../media/image51.w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7.vml"/><Relationship Id="rId4" Type="http://schemas.openxmlformats.org/officeDocument/2006/relationships/image" Target="../media/image52.w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8.vml"/><Relationship Id="rId4" Type="http://schemas.openxmlformats.org/officeDocument/2006/relationships/image" Target="../media/image53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w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54.w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55.w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1.vml"/><Relationship Id="rId4" Type="http://schemas.openxmlformats.org/officeDocument/2006/relationships/image" Target="../media/image56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타원 19"/>
          <p:cNvSpPr/>
          <p:nvPr/>
        </p:nvSpPr>
        <p:spPr>
          <a:xfrm>
            <a:off x="5858436" y="1628416"/>
            <a:ext cx="1418253" cy="1418253"/>
          </a:xfrm>
          <a:prstGeom prst="ellipse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073243" y="1998437"/>
            <a:ext cx="4562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 b="1" dirty="0" err="1" smtClean="0"/>
              <a:t>파이썬의</a:t>
            </a:r>
            <a:r>
              <a:rPr lang="en-US" altLang="ko-KR" sz="3600" b="1" dirty="0"/>
              <a:t> </a:t>
            </a:r>
            <a:r>
              <a:rPr lang="ko-KR" altLang="en-US" sz="3600" b="1" dirty="0" smtClean="0"/>
              <a:t>기본 문법</a:t>
            </a:r>
            <a:endParaRPr lang="ko-KR" altLang="en-US" sz="3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7567765" y="3046669"/>
            <a:ext cx="4068147" cy="3400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ko-KR" sz="2400" dirty="0" smtClean="0"/>
              <a:t>2.1 </a:t>
            </a:r>
            <a:r>
              <a:rPr lang="ko-KR" altLang="en-US" sz="2400" dirty="0"/>
              <a:t>변수</a:t>
            </a:r>
          </a:p>
          <a:p>
            <a:pPr algn="r">
              <a:lnSpc>
                <a:spcPct val="130000"/>
              </a:lnSpc>
            </a:pPr>
            <a:r>
              <a:rPr lang="en-US" altLang="ko-KR" sz="2400" dirty="0"/>
              <a:t>2.2 </a:t>
            </a:r>
            <a:r>
              <a:rPr lang="ko-KR" altLang="en-US" sz="2400" dirty="0"/>
              <a:t>숫자와 연산자</a:t>
            </a:r>
          </a:p>
          <a:p>
            <a:pPr algn="r">
              <a:lnSpc>
                <a:spcPct val="130000"/>
              </a:lnSpc>
            </a:pPr>
            <a:r>
              <a:rPr lang="en-US" altLang="ko-KR" sz="2400" dirty="0"/>
              <a:t>2.3 </a:t>
            </a:r>
            <a:r>
              <a:rPr lang="ko-KR" altLang="en-US" sz="2400" dirty="0"/>
              <a:t>문자열</a:t>
            </a:r>
          </a:p>
          <a:p>
            <a:pPr algn="r">
              <a:lnSpc>
                <a:spcPct val="130000"/>
              </a:lnSpc>
            </a:pPr>
            <a:r>
              <a:rPr lang="en-US" altLang="ko-KR" sz="2400" dirty="0"/>
              <a:t>2.4 </a:t>
            </a:r>
            <a:r>
              <a:rPr lang="ko-KR" altLang="en-US" sz="2400" dirty="0"/>
              <a:t>키보드 입력</a:t>
            </a:r>
          </a:p>
          <a:p>
            <a:pPr algn="r">
              <a:lnSpc>
                <a:spcPct val="130000"/>
              </a:lnSpc>
            </a:pPr>
            <a:r>
              <a:rPr lang="en-US" altLang="ko-KR" sz="2400" dirty="0"/>
              <a:t>2.5 </a:t>
            </a:r>
            <a:r>
              <a:rPr lang="ko-KR" altLang="en-US" sz="2400" dirty="0"/>
              <a:t>화면 출력</a:t>
            </a:r>
          </a:p>
          <a:p>
            <a:pPr algn="r">
              <a:lnSpc>
                <a:spcPct val="130000"/>
              </a:lnSpc>
            </a:pPr>
            <a:r>
              <a:rPr lang="en-US" altLang="ko-KR" sz="2400" dirty="0"/>
              <a:t>2.6 </a:t>
            </a:r>
            <a:r>
              <a:rPr lang="ko-KR" altLang="en-US" sz="2400" dirty="0"/>
              <a:t>프로그래밍 맛보기</a:t>
            </a:r>
          </a:p>
          <a:p>
            <a:pPr algn="r">
              <a:lnSpc>
                <a:spcPct val="130000"/>
              </a:lnSpc>
            </a:pPr>
            <a:r>
              <a:rPr lang="en-US" altLang="ko-KR" sz="2400" dirty="0"/>
              <a:t>2.7 </a:t>
            </a:r>
            <a:r>
              <a:rPr lang="ko-KR" altLang="en-US" sz="2400" dirty="0" err="1"/>
              <a:t>주석문</a:t>
            </a:r>
            <a:endParaRPr lang="ko-KR" altLang="en-US" sz="2400" dirty="0"/>
          </a:p>
        </p:txBody>
      </p:sp>
      <p:sp>
        <p:nvSpPr>
          <p:cNvPr id="18" name="타원 17"/>
          <p:cNvSpPr/>
          <p:nvPr/>
        </p:nvSpPr>
        <p:spPr>
          <a:xfrm>
            <a:off x="6066043" y="1817361"/>
            <a:ext cx="1024035" cy="10240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>
                <a:solidFill>
                  <a:srgbClr val="FF0D5A"/>
                </a:solidFill>
              </a:rPr>
              <a:t>02</a:t>
            </a:r>
            <a:endParaRPr lang="ko-KR" altLang="en-US" sz="3600" b="1" dirty="0">
              <a:solidFill>
                <a:srgbClr val="FF0D5A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915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91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사칙 연산자 </a:t>
            </a:r>
            <a:r>
              <a:rPr lang="en-US" altLang="ko-KR" sz="3200" b="1" dirty="0" smtClean="0"/>
              <a:t>: +, - , *, /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6431775"/>
              </p:ext>
            </p:extLst>
          </p:nvPr>
        </p:nvGraphicFramePr>
        <p:xfrm>
          <a:off x="2589502" y="1398671"/>
          <a:ext cx="7269393" cy="48699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1" name="Image" r:id="rId3" imgW="8926920" imgH="5980680" progId="Photoshop.Image.13">
                  <p:embed/>
                </p:oleObj>
              </mc:Choice>
              <mc:Fallback>
                <p:oleObj name="Image" r:id="rId3" imgW="8926920" imgH="5980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502" y="1398671"/>
                        <a:ext cx="7269393" cy="48699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743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나머지</a:t>
            </a:r>
            <a:r>
              <a:rPr lang="ko-KR" altLang="en-US" sz="3200" b="1" dirty="0" smtClean="0"/>
              <a:t> 연산자 </a:t>
            </a:r>
            <a:r>
              <a:rPr lang="en-US" altLang="ko-KR" sz="3200" b="1" dirty="0" smtClean="0"/>
              <a:t>: %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7009535"/>
              </p:ext>
            </p:extLst>
          </p:nvPr>
        </p:nvGraphicFramePr>
        <p:xfrm>
          <a:off x="2066261" y="1709902"/>
          <a:ext cx="7917324" cy="43827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4" name="Image" r:id="rId3" imgW="8876160" imgH="4914000" progId="Photoshop.Image.13">
                  <p:embed/>
                </p:oleObj>
              </mc:Choice>
              <mc:Fallback>
                <p:oleObj name="Image" r:id="rId3" imgW="8876160" imgH="49140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6261" y="1709902"/>
                        <a:ext cx="7917324" cy="43827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778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소수점 절삭</a:t>
            </a:r>
            <a:r>
              <a:rPr lang="ko-KR" altLang="en-US" sz="3200" b="1" dirty="0" smtClean="0"/>
              <a:t> 연산자 </a:t>
            </a:r>
            <a:r>
              <a:rPr lang="en-US" altLang="ko-KR" sz="3200" b="1" dirty="0" smtClean="0"/>
              <a:t>: //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1809961"/>
              </p:ext>
            </p:extLst>
          </p:nvPr>
        </p:nvGraphicFramePr>
        <p:xfrm>
          <a:off x="1587703" y="2296997"/>
          <a:ext cx="8850312" cy="295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8" name="Image" r:id="rId3" imgW="8850600" imgH="2958480" progId="Photoshop.Image.13">
                  <p:embed/>
                </p:oleObj>
              </mc:Choice>
              <mc:Fallback>
                <p:oleObj name="Image" r:id="rId3" imgW="8850600" imgH="2958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7703" y="2296997"/>
                        <a:ext cx="8850312" cy="2959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644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거듭제곱 </a:t>
            </a:r>
            <a:r>
              <a:rPr lang="ko-KR" altLang="en-US" sz="3200" b="1" dirty="0" smtClean="0"/>
              <a:t>연산자 </a:t>
            </a:r>
            <a:r>
              <a:rPr lang="en-US" altLang="ko-KR" sz="3200" b="1" dirty="0" smtClean="0"/>
              <a:t>: **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6537004"/>
              </p:ext>
            </p:extLst>
          </p:nvPr>
        </p:nvGraphicFramePr>
        <p:xfrm>
          <a:off x="1665403" y="2235345"/>
          <a:ext cx="9078912" cy="288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2" name="Image" r:id="rId3" imgW="9079200" imgH="2882520" progId="Photoshop.Image.13">
                  <p:embed/>
                </p:oleObj>
              </mc:Choice>
              <mc:Fallback>
                <p:oleObj name="Image" r:id="rId3" imgW="9079200" imgH="2882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65403" y="2235345"/>
                        <a:ext cx="9078912" cy="288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4050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2475245"/>
              </p:ext>
            </p:extLst>
          </p:nvPr>
        </p:nvGraphicFramePr>
        <p:xfrm>
          <a:off x="2324100" y="457200"/>
          <a:ext cx="7543800" cy="594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6" name="Image" r:id="rId3" imgW="10006200" imgH="7898400" progId="Photoshop.Image.13">
                  <p:embed/>
                </p:oleObj>
              </mc:Choice>
              <mc:Fallback>
                <p:oleObj name="Image" r:id="rId3" imgW="10006200" imgH="7898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24100" y="457200"/>
                        <a:ext cx="7543800" cy="594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7522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7254328"/>
              </p:ext>
            </p:extLst>
          </p:nvPr>
        </p:nvGraphicFramePr>
        <p:xfrm>
          <a:off x="2930352" y="1439487"/>
          <a:ext cx="6462713" cy="4875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0" name="Image" r:id="rId3" imgW="6463440" imgH="4875840" progId="Photoshop.Image.13">
                  <p:embed/>
                </p:oleObj>
              </mc:Choice>
              <mc:Fallback>
                <p:oleObj name="Image" r:id="rId3" imgW="6463440" imgH="4875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0352" y="1439487"/>
                        <a:ext cx="6462713" cy="4875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2656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문자열의 추출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2960230"/>
              </p:ext>
            </p:extLst>
          </p:nvPr>
        </p:nvGraphicFramePr>
        <p:xfrm>
          <a:off x="1815956" y="1690977"/>
          <a:ext cx="8977312" cy="447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4" name="Image" r:id="rId3" imgW="8977680" imgH="4469760" progId="Photoshop.Image.13">
                  <p:embed/>
                </p:oleObj>
              </mc:Choice>
              <mc:Fallback>
                <p:oleObj name="Image" r:id="rId3" imgW="8977680" imgH="4469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15956" y="1690977"/>
                        <a:ext cx="8977312" cy="447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522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2974325"/>
              </p:ext>
            </p:extLst>
          </p:nvPr>
        </p:nvGraphicFramePr>
        <p:xfrm>
          <a:off x="2656782" y="504429"/>
          <a:ext cx="6861290" cy="60146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8" name="Image" r:id="rId3" imgW="9828360" imgH="8634600" progId="Photoshop.Image.13">
                  <p:embed/>
                </p:oleObj>
              </mc:Choice>
              <mc:Fallback>
                <p:oleObj name="Image" r:id="rId3" imgW="9828360" imgH="8634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6782" y="504429"/>
                        <a:ext cx="6861290" cy="60146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1418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문자열 연결 연산자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7454413"/>
              </p:ext>
            </p:extLst>
          </p:nvPr>
        </p:nvGraphicFramePr>
        <p:xfrm>
          <a:off x="1575594" y="2198284"/>
          <a:ext cx="9040812" cy="307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1" name="Image" r:id="rId3" imgW="9041040" imgH="3072960" progId="Photoshop.Image.13">
                  <p:embed/>
                </p:oleObj>
              </mc:Choice>
              <mc:Fallback>
                <p:oleObj name="Image" r:id="rId3" imgW="9041040" imgH="3072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75594" y="2198284"/>
                        <a:ext cx="9040812" cy="307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954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문자열 연결 오류 예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4624522"/>
              </p:ext>
            </p:extLst>
          </p:nvPr>
        </p:nvGraphicFramePr>
        <p:xfrm>
          <a:off x="1866756" y="1839220"/>
          <a:ext cx="8875712" cy="370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5" name="Image" r:id="rId3" imgW="8876160" imgH="3707640" progId="Photoshop.Image.13">
                  <p:embed/>
                </p:oleObj>
              </mc:Choice>
              <mc:Fallback>
                <p:oleObj name="Image" r:id="rId3" imgW="8876160" imgH="3707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66756" y="1839220"/>
                        <a:ext cx="8875712" cy="370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87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변수</a:t>
            </a:r>
            <a:endParaRPr lang="ko-KR" alt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072342" y="1402815"/>
            <a:ext cx="106236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2400" dirty="0"/>
              <a:t>변수</a:t>
            </a:r>
            <a:r>
              <a:rPr lang="en-US" altLang="ko-KR" sz="2400" dirty="0"/>
              <a:t>(Variable</a:t>
            </a:r>
            <a:r>
              <a:rPr lang="en-US" altLang="ko-KR" sz="2400" dirty="0" smtClean="0"/>
              <a:t>)</a:t>
            </a:r>
            <a:r>
              <a:rPr lang="ko-KR" altLang="en-US" sz="2400" dirty="0"/>
              <a:t> </a:t>
            </a:r>
            <a:r>
              <a:rPr lang="en-US" altLang="ko-KR" sz="2400" dirty="0" smtClean="0"/>
              <a:t>:</a:t>
            </a:r>
            <a:r>
              <a:rPr lang="ko-KR" altLang="en-US" sz="2400" dirty="0" smtClean="0"/>
              <a:t> </a:t>
            </a:r>
            <a:r>
              <a:rPr lang="ko-KR" altLang="en-US" sz="2400" dirty="0"/>
              <a:t>숫자나 문자와 같은 데이터를 저장하는 </a:t>
            </a:r>
            <a:r>
              <a:rPr lang="ko-KR" altLang="en-US" sz="2400" dirty="0" smtClean="0"/>
              <a:t>박스</a:t>
            </a:r>
            <a:r>
              <a:rPr lang="en-US" altLang="ko-KR" sz="2400" dirty="0" smtClean="0"/>
              <a:t>, </a:t>
            </a:r>
            <a:r>
              <a:rPr lang="ko-KR" altLang="en-US" sz="2400" dirty="0"/>
              <a:t>컴퓨터에 데이터가 저장되는 메모리의 위치를 의미</a:t>
            </a:r>
            <a:endParaRPr lang="en-US" altLang="ko-KR" sz="2400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0723439"/>
              </p:ext>
            </p:extLst>
          </p:nvPr>
        </p:nvGraphicFramePr>
        <p:xfrm>
          <a:off x="2888081" y="3033369"/>
          <a:ext cx="5740531" cy="3281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name="Image" r:id="rId3" imgW="6399720" imgH="3656880" progId="Photoshop.Image.13">
                  <p:embed/>
                </p:oleObj>
              </mc:Choice>
              <mc:Fallback>
                <p:oleObj name="Image" r:id="rId3" imgW="6399720" imgH="3656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88081" y="3033369"/>
                        <a:ext cx="5740531" cy="3281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051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/>
              <a:t>s</a:t>
            </a:r>
            <a:r>
              <a:rPr lang="en-US" altLang="ko-KR" sz="3200" b="1" dirty="0" err="1" smtClean="0"/>
              <a:t>tr</a:t>
            </a:r>
            <a:r>
              <a:rPr lang="en-US" altLang="ko-KR" sz="3200" b="1" dirty="0" smtClean="0"/>
              <a:t>() </a:t>
            </a:r>
            <a:r>
              <a:rPr lang="ko-KR" altLang="en-US" sz="3200" b="1" dirty="0" smtClean="0"/>
              <a:t>함수 </a:t>
            </a:r>
            <a:r>
              <a:rPr lang="en-US" altLang="ko-KR" sz="3200" b="1" dirty="0" smtClean="0"/>
              <a:t>:</a:t>
            </a:r>
            <a:r>
              <a:rPr lang="ko-KR" altLang="en-US" sz="3200" b="1" dirty="0" smtClean="0"/>
              <a:t> 문자열 변경</a:t>
            </a:r>
            <a:endParaRPr lang="ko-KR" altLang="en-US" sz="3200" b="1" dirty="0"/>
          </a:p>
        </p:txBody>
      </p:sp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4175963"/>
              </p:ext>
            </p:extLst>
          </p:nvPr>
        </p:nvGraphicFramePr>
        <p:xfrm>
          <a:off x="1910167" y="2921953"/>
          <a:ext cx="8672512" cy="210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79" name="Image" r:id="rId3" imgW="8672760" imgH="2107800" progId="Photoshop.Image.13">
                  <p:embed/>
                </p:oleObj>
              </mc:Choice>
              <mc:Fallback>
                <p:oleObj name="Image" r:id="rId3" imgW="8672760" imgH="21078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10167" y="2921953"/>
                        <a:ext cx="8672512" cy="210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786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문자열 반복 연산자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4990067"/>
              </p:ext>
            </p:extLst>
          </p:nvPr>
        </p:nvGraphicFramePr>
        <p:xfrm>
          <a:off x="1772892" y="2216987"/>
          <a:ext cx="8913812" cy="330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3" name="Image" r:id="rId3" imgW="8913960" imgH="3301560" progId="Photoshop.Image.13">
                  <p:embed/>
                </p:oleObj>
              </mc:Choice>
              <mc:Fallback>
                <p:oleObj name="Image" r:id="rId3" imgW="8913960" imgH="33015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72892" y="2216987"/>
                        <a:ext cx="8913812" cy="330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939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2189999"/>
              </p:ext>
            </p:extLst>
          </p:nvPr>
        </p:nvGraphicFramePr>
        <p:xfrm>
          <a:off x="1049338" y="615950"/>
          <a:ext cx="10094912" cy="562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7" name="Image" r:id="rId3" imgW="10095120" imgH="5625360" progId="Photoshop.Image.13">
                  <p:embed/>
                </p:oleObj>
              </mc:Choice>
              <mc:Fallback>
                <p:oleObj name="Image" r:id="rId3" imgW="10095120" imgH="5625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9338" y="615950"/>
                        <a:ext cx="10094912" cy="5626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7109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5647342"/>
              </p:ext>
            </p:extLst>
          </p:nvPr>
        </p:nvGraphicFramePr>
        <p:xfrm>
          <a:off x="1896428" y="511185"/>
          <a:ext cx="8901805" cy="594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1" name="Image" r:id="rId3" imgW="9498240" imgH="6348960" progId="Photoshop.Image.13">
                  <p:embed/>
                </p:oleObj>
              </mc:Choice>
              <mc:Fallback>
                <p:oleObj name="Image" r:id="rId3" imgW="9498240" imgH="6348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96428" y="511185"/>
                        <a:ext cx="8901805" cy="5949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63868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문자열 길이 구하기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1787343"/>
              </p:ext>
            </p:extLst>
          </p:nvPr>
        </p:nvGraphicFramePr>
        <p:xfrm>
          <a:off x="1696230" y="2313623"/>
          <a:ext cx="9117012" cy="295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5" name="Image" r:id="rId3" imgW="9117360" imgH="2958480" progId="Photoshop.Image.13">
                  <p:embed/>
                </p:oleObj>
              </mc:Choice>
              <mc:Fallback>
                <p:oleObj name="Image" r:id="rId3" imgW="9117360" imgH="2958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96230" y="2313623"/>
                        <a:ext cx="9117012" cy="2959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9872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5517651"/>
              </p:ext>
            </p:extLst>
          </p:nvPr>
        </p:nvGraphicFramePr>
        <p:xfrm>
          <a:off x="1093788" y="1027113"/>
          <a:ext cx="10006012" cy="480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99" name="Image" r:id="rId3" imgW="10006200" imgH="4799880" progId="Photoshop.Image.13">
                  <p:embed/>
                </p:oleObj>
              </mc:Choice>
              <mc:Fallback>
                <p:oleObj name="Image" r:id="rId3" imgW="10006200" imgH="4799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93788" y="1027113"/>
                        <a:ext cx="10006012" cy="480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49663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4654401"/>
              </p:ext>
            </p:extLst>
          </p:nvPr>
        </p:nvGraphicFramePr>
        <p:xfrm>
          <a:off x="3300384" y="872144"/>
          <a:ext cx="5980615" cy="53457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3" name="Image" r:id="rId3" imgW="6221880" imgH="5561640" progId="Photoshop.Image.13">
                  <p:embed/>
                </p:oleObj>
              </mc:Choice>
              <mc:Fallback>
                <p:oleObj name="Image" r:id="rId3" imgW="6221880" imgH="5561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00384" y="872144"/>
                        <a:ext cx="5980615" cy="53457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17661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문자열 </a:t>
            </a:r>
            <a:r>
              <a:rPr lang="ko-KR" altLang="en-US" sz="3200" b="1" dirty="0" err="1" smtClean="0"/>
              <a:t>포맷팅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818517"/>
              </p:ext>
            </p:extLst>
          </p:nvPr>
        </p:nvGraphicFramePr>
        <p:xfrm>
          <a:off x="2460655" y="1268297"/>
          <a:ext cx="7977360" cy="36043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8" name="Image" r:id="rId3" imgW="9079200" imgH="4101480" progId="Photoshop.Image.13">
                  <p:embed/>
                </p:oleObj>
              </mc:Choice>
              <mc:Fallback>
                <p:oleObj name="Image" r:id="rId3" imgW="9079200" imgH="4101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60655" y="1268297"/>
                        <a:ext cx="7977360" cy="36043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0169599"/>
              </p:ext>
            </p:extLst>
          </p:nvPr>
        </p:nvGraphicFramePr>
        <p:xfrm>
          <a:off x="3999028" y="4909818"/>
          <a:ext cx="4900613" cy="176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9" name="Image" r:id="rId5" imgW="4901400" imgH="1764720" progId="Photoshop.Image.13">
                  <p:embed/>
                </p:oleObj>
              </mc:Choice>
              <mc:Fallback>
                <p:oleObj name="Image" r:id="rId5" imgW="4901400" imgH="1764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99028" y="4909818"/>
                        <a:ext cx="4900613" cy="1765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342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문자열 포맷 코드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2839265"/>
              </p:ext>
            </p:extLst>
          </p:nvPr>
        </p:nvGraphicFramePr>
        <p:xfrm>
          <a:off x="1712740" y="2374122"/>
          <a:ext cx="8901112" cy="270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1" name="Image" r:id="rId3" imgW="8901360" imgH="2704680" progId="Photoshop.Image.13">
                  <p:embed/>
                </p:oleObj>
              </mc:Choice>
              <mc:Fallback>
                <p:oleObj name="Image" r:id="rId3" imgW="8901360" imgH="2704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12740" y="2374122"/>
                        <a:ext cx="8901112" cy="270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75177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문자열 </a:t>
            </a:r>
            <a:r>
              <a:rPr lang="ko-KR" altLang="en-US" sz="3200" b="1" dirty="0" err="1" smtClean="0"/>
              <a:t>포맷팅</a:t>
            </a:r>
            <a:r>
              <a:rPr lang="ko-KR" altLang="en-US" sz="3200" b="1" dirty="0" smtClean="0"/>
              <a:t> 예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0109894"/>
              </p:ext>
            </p:extLst>
          </p:nvPr>
        </p:nvGraphicFramePr>
        <p:xfrm>
          <a:off x="2302135" y="1285386"/>
          <a:ext cx="7689763" cy="3379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6" name="Image" r:id="rId3" imgW="9218880" imgH="4050720" progId="Photoshop.Image.13">
                  <p:embed/>
                </p:oleObj>
              </mc:Choice>
              <mc:Fallback>
                <p:oleObj name="Image" r:id="rId3" imgW="9218880" imgH="4050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02135" y="1285386"/>
                        <a:ext cx="7689763" cy="33794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503057"/>
              </p:ext>
            </p:extLst>
          </p:nvPr>
        </p:nvGraphicFramePr>
        <p:xfrm>
          <a:off x="2493818" y="4664804"/>
          <a:ext cx="7356242" cy="2064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7" name="Image" r:id="rId5" imgW="8418960" imgH="2361600" progId="Photoshop.Image.13">
                  <p:embed/>
                </p:oleObj>
              </mc:Choice>
              <mc:Fallback>
                <p:oleObj name="Image" r:id="rId5" imgW="8418960" imgH="2361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93818" y="4664804"/>
                        <a:ext cx="7356242" cy="20641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8152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변수 값의 저장</a:t>
            </a:r>
            <a:endParaRPr lang="ko-KR" altLang="en-US" sz="3200" b="1" dirty="0"/>
          </a:p>
        </p:txBody>
      </p:sp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3540139"/>
              </p:ext>
            </p:extLst>
          </p:nvPr>
        </p:nvGraphicFramePr>
        <p:xfrm>
          <a:off x="1251153" y="1298894"/>
          <a:ext cx="9409112" cy="279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0" name="Image" r:id="rId3" imgW="9409320" imgH="2793600" progId="Photoshop.Image.13">
                  <p:embed/>
                </p:oleObj>
              </mc:Choice>
              <mc:Fallback>
                <p:oleObj name="Image" r:id="rId3" imgW="9409320" imgH="2793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51153" y="1298894"/>
                        <a:ext cx="9409112" cy="279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9823270"/>
              </p:ext>
            </p:extLst>
          </p:nvPr>
        </p:nvGraphicFramePr>
        <p:xfrm>
          <a:off x="2429367" y="3929210"/>
          <a:ext cx="6556298" cy="2637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1" name="Image" r:id="rId5" imgW="8964720" imgH="3606120" progId="Photoshop.Image.13">
                  <p:embed/>
                </p:oleObj>
              </mc:Choice>
              <mc:Fallback>
                <p:oleObj name="Image" r:id="rId5" imgW="8964720" imgH="3606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29367" y="3929210"/>
                        <a:ext cx="6556298" cy="2637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243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34300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키보드 입력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7748933"/>
              </p:ext>
            </p:extLst>
          </p:nvPr>
        </p:nvGraphicFramePr>
        <p:xfrm>
          <a:off x="1664494" y="2312237"/>
          <a:ext cx="8863012" cy="311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1" name="Image" r:id="rId3" imgW="8863200" imgH="3110760" progId="Photoshop.Image.13">
                  <p:embed/>
                </p:oleObj>
              </mc:Choice>
              <mc:Fallback>
                <p:oleObj name="Image" r:id="rId3" imgW="8863200" imgH="3110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64494" y="2312237"/>
                        <a:ext cx="8863012" cy="311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0896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34300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키보드 숫자 입력 처리 오류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1816336"/>
              </p:ext>
            </p:extLst>
          </p:nvPr>
        </p:nvGraphicFramePr>
        <p:xfrm>
          <a:off x="1622916" y="1796849"/>
          <a:ext cx="9180512" cy="402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3" name="Image" r:id="rId3" imgW="9180720" imgH="4025160" progId="Photoshop.Image.13">
                  <p:embed/>
                </p:oleObj>
              </mc:Choice>
              <mc:Fallback>
                <p:oleObj name="Image" r:id="rId3" imgW="9180720" imgH="4025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2916" y="1796849"/>
                        <a:ext cx="9180512" cy="402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093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34300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/>
              <a:t>i</a:t>
            </a:r>
            <a:r>
              <a:rPr lang="en-US" altLang="ko-KR" sz="3200" b="1" dirty="0" err="1" smtClean="0"/>
              <a:t>nt</a:t>
            </a:r>
            <a:r>
              <a:rPr lang="en-US" altLang="ko-KR" sz="3200" b="1" dirty="0" smtClean="0"/>
              <a:t>() </a:t>
            </a:r>
            <a:r>
              <a:rPr lang="ko-KR" altLang="en-US" sz="3200" b="1" dirty="0" smtClean="0"/>
              <a:t>함수 </a:t>
            </a:r>
            <a:r>
              <a:rPr lang="en-US" altLang="ko-KR" sz="3200" b="1" dirty="0" smtClean="0"/>
              <a:t>: </a:t>
            </a:r>
            <a:r>
              <a:rPr lang="ko-KR" altLang="en-US" sz="3200" b="1" dirty="0" smtClean="0"/>
              <a:t>정수로 변환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9171298"/>
              </p:ext>
            </p:extLst>
          </p:nvPr>
        </p:nvGraphicFramePr>
        <p:xfrm>
          <a:off x="1779241" y="2450321"/>
          <a:ext cx="8901112" cy="2552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7" name="Image" r:id="rId3" imgW="8901360" imgH="2552040" progId="Photoshop.Image.13">
                  <p:embed/>
                </p:oleObj>
              </mc:Choice>
              <mc:Fallback>
                <p:oleObj name="Image" r:id="rId3" imgW="8901360" imgH="2552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79241" y="2450321"/>
                        <a:ext cx="8901112" cy="2552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6937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34300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데이터 형 변환 함수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3753888"/>
              </p:ext>
            </p:extLst>
          </p:nvPr>
        </p:nvGraphicFramePr>
        <p:xfrm>
          <a:off x="1835944" y="2050849"/>
          <a:ext cx="8520112" cy="351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1" name="Image" r:id="rId3" imgW="8520480" imgH="3517200" progId="Photoshop.Image.13">
                  <p:embed/>
                </p:oleObj>
              </mc:Choice>
              <mc:Fallback>
                <p:oleObj name="Image" r:id="rId3" imgW="8520480" imgH="3517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5944" y="2050849"/>
                        <a:ext cx="8520112" cy="351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543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9584346"/>
              </p:ext>
            </p:extLst>
          </p:nvPr>
        </p:nvGraphicFramePr>
        <p:xfrm>
          <a:off x="1150938" y="361950"/>
          <a:ext cx="9891712" cy="6134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5" name="Image" r:id="rId3" imgW="9891720" imgH="6133320" progId="Photoshop.Image.13">
                  <p:embed/>
                </p:oleObj>
              </mc:Choice>
              <mc:Fallback>
                <p:oleObj name="Image" r:id="rId3" imgW="9891720" imgH="61333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50938" y="361950"/>
                        <a:ext cx="9891712" cy="6134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31840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3401755"/>
              </p:ext>
            </p:extLst>
          </p:nvPr>
        </p:nvGraphicFramePr>
        <p:xfrm>
          <a:off x="3079750" y="1414463"/>
          <a:ext cx="6030913" cy="402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39" name="Image" r:id="rId3" imgW="6031440" imgH="4025160" progId="Photoshop.Image.13">
                  <p:embed/>
                </p:oleObj>
              </mc:Choice>
              <mc:Fallback>
                <p:oleObj name="Image" r:id="rId3" imgW="6031440" imgH="4025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79750" y="1414463"/>
                        <a:ext cx="6030913" cy="4025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62209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34300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콤마로 구분하여 출력하기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3634430"/>
              </p:ext>
            </p:extLst>
          </p:nvPr>
        </p:nvGraphicFramePr>
        <p:xfrm>
          <a:off x="965994" y="2046894"/>
          <a:ext cx="10260012" cy="412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3" name="Image" r:id="rId3" imgW="10260000" imgH="4126680" progId="Photoshop.Image.13">
                  <p:embed/>
                </p:oleObj>
              </mc:Choice>
              <mc:Fallback>
                <p:oleObj name="Image" r:id="rId3" imgW="10260000" imgH="4126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65994" y="2046894"/>
                        <a:ext cx="10260012" cy="412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162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34300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키워드 </a:t>
            </a:r>
            <a:r>
              <a:rPr lang="en-US" altLang="ko-KR" sz="3200" b="1" dirty="0" err="1" smtClean="0"/>
              <a:t>sep</a:t>
            </a:r>
            <a:r>
              <a:rPr lang="ko-KR" altLang="en-US" sz="3200" b="1" dirty="0" smtClean="0"/>
              <a:t>으로 출력하기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9223164"/>
              </p:ext>
            </p:extLst>
          </p:nvPr>
        </p:nvGraphicFramePr>
        <p:xfrm>
          <a:off x="1626394" y="2058123"/>
          <a:ext cx="8939212" cy="340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7" name="Image" r:id="rId3" imgW="8939520" imgH="3403080" progId="Photoshop.Image.13">
                  <p:embed/>
                </p:oleObj>
              </mc:Choice>
              <mc:Fallback>
                <p:oleObj name="Image" r:id="rId3" imgW="8939520" imgH="34030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6394" y="2058123"/>
                        <a:ext cx="8939212" cy="340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82933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34300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문자열 포맷 코드로 출력하기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4472722"/>
              </p:ext>
            </p:extLst>
          </p:nvPr>
        </p:nvGraphicFramePr>
        <p:xfrm>
          <a:off x="1855442" y="1326846"/>
          <a:ext cx="8748712" cy="386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2" name="Image" r:id="rId3" imgW="8749080" imgH="3860280" progId="Photoshop.Image.13">
                  <p:embed/>
                </p:oleObj>
              </mc:Choice>
              <mc:Fallback>
                <p:oleObj name="Image" r:id="rId3" imgW="8749080" imgH="3860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55442" y="1326846"/>
                        <a:ext cx="8748712" cy="386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4431037"/>
              </p:ext>
            </p:extLst>
          </p:nvPr>
        </p:nvGraphicFramePr>
        <p:xfrm>
          <a:off x="4013200" y="5405812"/>
          <a:ext cx="4165600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3" name="Image" r:id="rId5" imgW="4164840" imgH="1002960" progId="Photoshop.Image.13">
                  <p:embed/>
                </p:oleObj>
              </mc:Choice>
              <mc:Fallback>
                <p:oleObj name="Image" r:id="rId5" imgW="4164840" imgH="1002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13200" y="5405812"/>
                        <a:ext cx="4165600" cy="1003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648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34300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문자열 포맷 코드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6752653"/>
              </p:ext>
            </p:extLst>
          </p:nvPr>
        </p:nvGraphicFramePr>
        <p:xfrm>
          <a:off x="1658144" y="1947633"/>
          <a:ext cx="8875712" cy="344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5" name="Image" r:id="rId3" imgW="8876160" imgH="3441240" progId="Photoshop.Image.13">
                  <p:embed/>
                </p:oleObj>
              </mc:Choice>
              <mc:Fallback>
                <p:oleObj name="Image" r:id="rId3" imgW="8876160" imgH="3441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58144" y="1947633"/>
                        <a:ext cx="8875712" cy="344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316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변수 값의 저장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6753085"/>
              </p:ext>
            </p:extLst>
          </p:nvPr>
        </p:nvGraphicFramePr>
        <p:xfrm>
          <a:off x="1809607" y="2260976"/>
          <a:ext cx="8990012" cy="326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9" name="Image" r:id="rId3" imgW="8990280" imgH="3263400" progId="Photoshop.Image.13">
                  <p:embed/>
                </p:oleObj>
              </mc:Choice>
              <mc:Fallback>
                <p:oleObj name="Image" r:id="rId3" imgW="8990280" imgH="3263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09607" y="2260976"/>
                        <a:ext cx="8990012" cy="3263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174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8718517"/>
              </p:ext>
            </p:extLst>
          </p:nvPr>
        </p:nvGraphicFramePr>
        <p:xfrm>
          <a:off x="2309813" y="628650"/>
          <a:ext cx="7572375" cy="560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59" name="Image" r:id="rId3" imgW="10044360" imgH="7441200" progId="Photoshop.Image.13">
                  <p:embed/>
                </p:oleObj>
              </mc:Choice>
              <mc:Fallback>
                <p:oleObj name="Image" r:id="rId3" imgW="10044360" imgH="7441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09813" y="628650"/>
                        <a:ext cx="7572375" cy="560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92216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0732906"/>
              </p:ext>
            </p:extLst>
          </p:nvPr>
        </p:nvGraphicFramePr>
        <p:xfrm>
          <a:off x="1935913" y="602300"/>
          <a:ext cx="7981170" cy="57285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2" name="Image" r:id="rId3" imgW="9269640" imgH="6653880" progId="Photoshop.Image.13">
                  <p:embed/>
                </p:oleObj>
              </mc:Choice>
              <mc:Fallback>
                <p:oleObj name="Image" r:id="rId3" imgW="9269640" imgH="6653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35913" y="602300"/>
                        <a:ext cx="7981170" cy="57285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79022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34300"/>
            <a:ext cx="8994372" cy="5818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 smtClean="0"/>
              <a:t>주석문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809161"/>
              </p:ext>
            </p:extLst>
          </p:nvPr>
        </p:nvGraphicFramePr>
        <p:xfrm>
          <a:off x="3281535" y="1310997"/>
          <a:ext cx="5628929" cy="50947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6" name="Image" r:id="rId3" imgW="8913960" imgH="8088840" progId="Photoshop.Image.13">
                  <p:embed/>
                </p:oleObj>
              </mc:Choice>
              <mc:Fallback>
                <p:oleObj name="Image" r:id="rId3" imgW="8913960" imgH="8088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81535" y="1310997"/>
                        <a:ext cx="5628929" cy="50947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773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4190438"/>
              </p:ext>
            </p:extLst>
          </p:nvPr>
        </p:nvGraphicFramePr>
        <p:xfrm>
          <a:off x="1246188" y="393700"/>
          <a:ext cx="9701212" cy="606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0" name="Image" r:id="rId3" imgW="9701280" imgH="6069600" progId="Photoshop.Image.13">
                  <p:embed/>
                </p:oleObj>
              </mc:Choice>
              <mc:Fallback>
                <p:oleObj name="Image" r:id="rId3" imgW="9701280" imgH="6069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46188" y="393700"/>
                        <a:ext cx="9701212" cy="6069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68290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6451858"/>
              </p:ext>
            </p:extLst>
          </p:nvPr>
        </p:nvGraphicFramePr>
        <p:xfrm>
          <a:off x="1716088" y="1941513"/>
          <a:ext cx="8761412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4" name="Image" r:id="rId3" imgW="8761680" imgH="2971080" progId="Photoshop.Image.13">
                  <p:embed/>
                </p:oleObj>
              </mc:Choice>
              <mc:Fallback>
                <p:oleObj name="Image" r:id="rId3" imgW="8761680" imgH="29710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16088" y="1941513"/>
                        <a:ext cx="8761412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35080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1076452"/>
              </p:ext>
            </p:extLst>
          </p:nvPr>
        </p:nvGraphicFramePr>
        <p:xfrm>
          <a:off x="2262188" y="657225"/>
          <a:ext cx="7667625" cy="554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78" name="Image" r:id="rId3" imgW="10171080" imgH="7364880" progId="Photoshop.Image.13">
                  <p:embed/>
                </p:oleObj>
              </mc:Choice>
              <mc:Fallback>
                <p:oleObj name="Image" r:id="rId3" imgW="10171080" imgH="7364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62188" y="657225"/>
                        <a:ext cx="7667625" cy="554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333746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8887646"/>
              </p:ext>
            </p:extLst>
          </p:nvPr>
        </p:nvGraphicFramePr>
        <p:xfrm>
          <a:off x="1614488" y="1147763"/>
          <a:ext cx="8964612" cy="455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2" name="Image" r:id="rId3" imgW="8964720" imgH="4558680" progId="Photoshop.Image.13">
                  <p:embed/>
                </p:oleObj>
              </mc:Choice>
              <mc:Fallback>
                <p:oleObj name="Image" r:id="rId3" imgW="8964720" imgH="4558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14488" y="1147763"/>
                        <a:ext cx="8964612" cy="455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73307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2377964"/>
              </p:ext>
            </p:extLst>
          </p:nvPr>
        </p:nvGraphicFramePr>
        <p:xfrm>
          <a:off x="2133600" y="500063"/>
          <a:ext cx="7924800" cy="585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26" name="Image" r:id="rId3" imgW="10501560" imgH="7783920" progId="Photoshop.Image.13">
                  <p:embed/>
                </p:oleObj>
              </mc:Choice>
              <mc:Fallback>
                <p:oleObj name="Image" r:id="rId3" imgW="10501560" imgH="77839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33600" y="500063"/>
                        <a:ext cx="7924800" cy="585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38608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0827738"/>
              </p:ext>
            </p:extLst>
          </p:nvPr>
        </p:nvGraphicFramePr>
        <p:xfrm>
          <a:off x="1627188" y="1344613"/>
          <a:ext cx="8939212" cy="416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0" name="Image" r:id="rId3" imgW="8939520" imgH="4164840" progId="Photoshop.Image.13">
                  <p:embed/>
                </p:oleObj>
              </mc:Choice>
              <mc:Fallback>
                <p:oleObj name="Image" r:id="rId3" imgW="8939520" imgH="4164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27188" y="1344613"/>
                        <a:ext cx="8939212" cy="416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889806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1893364"/>
              </p:ext>
            </p:extLst>
          </p:nvPr>
        </p:nvGraphicFramePr>
        <p:xfrm>
          <a:off x="1888462" y="831273"/>
          <a:ext cx="8373537" cy="54072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4" name="Image" r:id="rId3" imgW="10145880" imgH="6552360" progId="Photoshop.Image.13">
                  <p:embed/>
                </p:oleObj>
              </mc:Choice>
              <mc:Fallback>
                <p:oleObj name="Image" r:id="rId3" imgW="10145880" imgH="6552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88462" y="831273"/>
                        <a:ext cx="8373537" cy="54072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322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 smtClean="0"/>
              <a:t>변수명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2398586"/>
              </p:ext>
            </p:extLst>
          </p:nvPr>
        </p:nvGraphicFramePr>
        <p:xfrm>
          <a:off x="2281582" y="1273030"/>
          <a:ext cx="7485871" cy="54175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" name="Image" r:id="rId3" imgW="9193320" imgH="6653880" progId="Photoshop.Image.13">
                  <p:embed/>
                </p:oleObj>
              </mc:Choice>
              <mc:Fallback>
                <p:oleObj name="Image" r:id="rId3" imgW="9193320" imgH="6653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1582" y="1273030"/>
                        <a:ext cx="7485871" cy="54175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529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2743663"/>
              </p:ext>
            </p:extLst>
          </p:nvPr>
        </p:nvGraphicFramePr>
        <p:xfrm>
          <a:off x="1633538" y="1935163"/>
          <a:ext cx="8926512" cy="298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98" name="Image" r:id="rId3" imgW="8926920" imgH="2984040" progId="Photoshop.Image.13">
                  <p:embed/>
                </p:oleObj>
              </mc:Choice>
              <mc:Fallback>
                <p:oleObj name="Image" r:id="rId3" imgW="8926920" imgH="2984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33538" y="1935163"/>
                        <a:ext cx="8926512" cy="298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55621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4541791"/>
              </p:ext>
            </p:extLst>
          </p:nvPr>
        </p:nvGraphicFramePr>
        <p:xfrm>
          <a:off x="2466716" y="609490"/>
          <a:ext cx="6801975" cy="5707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2" name="Image" r:id="rId3" imgW="9891720" imgH="8317440" progId="Photoshop.Image.13">
                  <p:embed/>
                </p:oleObj>
              </mc:Choice>
              <mc:Fallback>
                <p:oleObj name="Image" r:id="rId3" imgW="9891720" imgH="83174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66716" y="609490"/>
                        <a:ext cx="6801975" cy="57074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60186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2511220"/>
              </p:ext>
            </p:extLst>
          </p:nvPr>
        </p:nvGraphicFramePr>
        <p:xfrm>
          <a:off x="1941109" y="1227492"/>
          <a:ext cx="8499677" cy="45816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46" name="Image" r:id="rId3" imgW="8926920" imgH="4812480" progId="Photoshop.Image.13">
                  <p:embed/>
                </p:oleObj>
              </mc:Choice>
              <mc:Fallback>
                <p:oleObj name="Image" r:id="rId3" imgW="8926920" imgH="4812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41109" y="1227492"/>
                        <a:ext cx="8499677" cy="45816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6758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 smtClean="0"/>
              <a:t>변수명의</a:t>
            </a:r>
            <a:r>
              <a:rPr lang="ko-KR" altLang="en-US" sz="3200" b="1" dirty="0" smtClean="0"/>
              <a:t> 오류 예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0695762"/>
              </p:ext>
            </p:extLst>
          </p:nvPr>
        </p:nvGraphicFramePr>
        <p:xfrm>
          <a:off x="1654666" y="2480455"/>
          <a:ext cx="9117012" cy="312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5" name="Image" r:id="rId3" imgW="9117360" imgH="3123720" progId="Photoshop.Image.13">
                  <p:embed/>
                </p:oleObj>
              </mc:Choice>
              <mc:Fallback>
                <p:oleObj name="Image" r:id="rId3" imgW="9117360" imgH="3123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54666" y="2480455"/>
                        <a:ext cx="9117012" cy="312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885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1833521"/>
              </p:ext>
            </p:extLst>
          </p:nvPr>
        </p:nvGraphicFramePr>
        <p:xfrm>
          <a:off x="827550" y="1076528"/>
          <a:ext cx="10488612" cy="485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" name="Image" r:id="rId3" imgW="10488600" imgH="4850640" progId="Photoshop.Image.13">
                  <p:embed/>
                </p:oleObj>
              </mc:Choice>
              <mc:Fallback>
                <p:oleObj name="Image" r:id="rId3" imgW="10488600" imgH="4850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7550" y="1076528"/>
                        <a:ext cx="10488612" cy="485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156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정수</a:t>
            </a:r>
            <a:r>
              <a:rPr lang="en-US" altLang="ko-KR" sz="3200" b="1" dirty="0" smtClean="0"/>
              <a:t>(Integer)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1909790"/>
              </p:ext>
            </p:extLst>
          </p:nvPr>
        </p:nvGraphicFramePr>
        <p:xfrm>
          <a:off x="1759153" y="2031683"/>
          <a:ext cx="8824912" cy="425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" name="Image" r:id="rId3" imgW="8825040" imgH="4253760" progId="Photoshop.Image.13">
                  <p:embed/>
                </p:oleObj>
              </mc:Choice>
              <mc:Fallback>
                <p:oleObj name="Image" r:id="rId3" imgW="8825040" imgH="4253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59153" y="2031683"/>
                        <a:ext cx="8824912" cy="425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9076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실</a:t>
            </a:r>
            <a:r>
              <a:rPr lang="ko-KR" altLang="en-US" sz="3200" b="1" dirty="0" smtClean="0"/>
              <a:t>수</a:t>
            </a:r>
            <a:r>
              <a:rPr lang="en-US" altLang="ko-KR" sz="3200" b="1" dirty="0" smtClean="0"/>
              <a:t>(Float point)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3955000"/>
              </p:ext>
            </p:extLst>
          </p:nvPr>
        </p:nvGraphicFramePr>
        <p:xfrm>
          <a:off x="1954515" y="1349938"/>
          <a:ext cx="8282969" cy="51589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7" name="Image" r:id="rId3" imgW="9091800" imgH="5663160" progId="Photoshop.Image.13">
                  <p:embed/>
                </p:oleObj>
              </mc:Choice>
              <mc:Fallback>
                <p:oleObj name="Image" r:id="rId3" imgW="9091800" imgH="5663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54515" y="1349938"/>
                        <a:ext cx="8282969" cy="51589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7171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2209</TotalTime>
  <Words>142</Words>
  <Application>Microsoft Office PowerPoint</Application>
  <PresentationFormat>와이드스크린</PresentationFormat>
  <Paragraphs>39</Paragraphs>
  <Slides>52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2</vt:i4>
      </vt:variant>
      <vt:variant>
        <vt:lpstr>슬라이드 제목</vt:lpstr>
      </vt:variant>
      <vt:variant>
        <vt:i4>52</vt:i4>
      </vt:variant>
    </vt:vector>
  </HeadingPairs>
  <TitlesOfParts>
    <vt:vector size="58" baseType="lpstr">
      <vt:lpstr>맑은 고딕</vt:lpstr>
      <vt:lpstr>Arial</vt:lpstr>
      <vt:lpstr>Wingdings</vt:lpstr>
      <vt:lpstr>Office 테마</vt:lpstr>
      <vt:lpstr>Image</vt:lpstr>
      <vt:lpstr>Adobe Photoshop 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재호황</dc:creator>
  <cp:lastModifiedBy>재호황</cp:lastModifiedBy>
  <cp:revision>44</cp:revision>
  <dcterms:created xsi:type="dcterms:W3CDTF">2020-11-24T02:02:16Z</dcterms:created>
  <dcterms:modified xsi:type="dcterms:W3CDTF">2021-02-04T02:14:02Z</dcterms:modified>
</cp:coreProperties>
</file>

<file path=docProps/thumbnail.jpeg>
</file>